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rIns="0" tIns="0" bIns="0" anchor="ctr">
            <a:spAutoFit/>
          </a:bodyPr>
          <a:p>
            <a:pPr algn="ctr"/>
            <a:endParaRPr b="0" lang="nb-NO"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rIns="0" tIns="0" bIns="0" anchor="ctr">
            <a:spAutoFit/>
          </a:bodyPr>
          <a:p>
            <a:pPr algn="ctr"/>
            <a:endParaRPr b="0" lang="nb-NO"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spAutoFit/>
          </a:bodyPr>
          <a:p>
            <a:pPr algn="ctr"/>
            <a:endParaRPr b="0" lang="nb-NO"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spAutoFit/>
          </a:bodyPr>
          <a:p>
            <a:pPr algn="ctr"/>
            <a:endParaRPr b="0" lang="nb-NO"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noAutofit/>
          </a:bodyPr>
          <a:p>
            <a:pPr algn="ctr">
              <a:lnSpc>
                <a:spcPct val="90000"/>
              </a:lnSpc>
            </a:pPr>
            <a:r>
              <a:rPr b="0" lang="en-US" sz="6000" spc="-1" strike="noStrike">
                <a:solidFill>
                  <a:srgbClr val="000000"/>
                </a:solidFill>
                <a:latin typeface="Calibri Light"/>
              </a:rPr>
              <a:t>Klikk for å redigere tittelstil</a:t>
            </a:r>
            <a:endParaRPr b="0" lang="en-US" sz="6000" spc="-1" strike="noStrike">
              <a:solidFill>
                <a:srgbClr val="000000"/>
              </a:solid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noAutofit/>
          </a:bodyPr>
          <a:p>
            <a:pPr>
              <a:lnSpc>
                <a:spcPct val="100000"/>
              </a:lnSpc>
            </a:pPr>
            <a:fld id="{A0DADAD4-4DD1-492E-8EBE-EA32074D4240}" type="datetime">
              <a:rPr b="0" lang="nb-NO" sz="1200" spc="-1" strike="noStrike">
                <a:solidFill>
                  <a:srgbClr val="8b8b8b"/>
                </a:solidFill>
                <a:latin typeface="Calibri"/>
              </a:rPr>
              <a:t>01.01.20</a:t>
            </a:fld>
            <a:endParaRPr b="0" lang="nb-NO" sz="12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p>
            <a:endParaRPr b="0" lang="nb-NO"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33030F45-601D-4530-9BA9-A173C705FF5B}" type="slidenum">
              <a:rPr b="0" lang="nb-NO" sz="1200" spc="-1" strike="noStrike">
                <a:solidFill>
                  <a:srgbClr val="8b8b8b"/>
                </a:solidFill>
                <a:latin typeface="Calibri"/>
              </a:rPr>
              <a:t>&lt;nummer&gt;</a:t>
            </a:fld>
            <a:endParaRPr b="0" lang="nb-NO"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Calibri"/>
              </a:rPr>
              <a:t>Klikk for å redigere formatet på disposisjonsteksten</a:t>
            </a:r>
            <a:endParaRPr b="0" lang="en-US"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Calibri"/>
              </a:rPr>
              <a:t>Andre disposisjonsnivå</a:t>
            </a:r>
            <a:endParaRPr b="0" lang="en-US"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Calibri"/>
              </a:rPr>
              <a:t>Tredje disposisjonsnivå</a:t>
            </a:r>
            <a:endParaRPr b="0" lang="en-US"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Calibri"/>
              </a:rPr>
              <a:t>Fjerde disposisjonsnivå</a:t>
            </a:r>
            <a:endParaRPr b="0" lang="en-US"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Femte disposisjonsnivå</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Sjette disposisjonsnivå</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Sjuende disposisjonsnivå</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en-US" sz="4400" spc="-1" strike="noStrike">
                <a:solidFill>
                  <a:srgbClr val="000000"/>
                </a:solidFill>
                <a:latin typeface="Calibri Light"/>
              </a:rPr>
              <a:t>Klikk for å redigere tittelstil</a:t>
            </a:r>
            <a:endParaRPr b="0" lang="en-US"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Klikk for å redigere tekststiler i malen</a:t>
            </a:r>
            <a:endParaRPr b="0" lang="en-US"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n-US" sz="2400" spc="-1" strike="noStrike">
                <a:solidFill>
                  <a:srgbClr val="000000"/>
                </a:solidFill>
                <a:latin typeface="Calibri"/>
              </a:rPr>
              <a:t>Andre nivå</a:t>
            </a:r>
            <a:endParaRPr b="0" lang="en-US"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n-US" sz="2000" spc="-1" strike="noStrike">
                <a:solidFill>
                  <a:srgbClr val="000000"/>
                </a:solidFill>
                <a:latin typeface="Calibri"/>
              </a:rPr>
              <a:t>Tredje nivå</a:t>
            </a:r>
            <a:endParaRPr b="0" lang="en-US"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en-US" sz="1800" spc="-1" strike="noStrike">
                <a:solidFill>
                  <a:srgbClr val="000000"/>
                </a:solidFill>
                <a:latin typeface="Calibri"/>
              </a:rPr>
              <a:t>Fjerde nivå</a:t>
            </a:r>
            <a:endParaRPr b="0" lang="en-US"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n-US" sz="1800" spc="-1" strike="noStrike">
                <a:solidFill>
                  <a:srgbClr val="000000"/>
                </a:solidFill>
                <a:latin typeface="Calibri"/>
              </a:rPr>
              <a:t>Femte nivå</a:t>
            </a:r>
            <a:endParaRPr b="0" lang="en-US" sz="1800" spc="-1" strike="noStrike">
              <a:solidFill>
                <a:srgbClr val="000000"/>
              </a:solidFill>
              <a:latin typeface="Calibri"/>
            </a:endParaRPr>
          </a:p>
        </p:txBody>
      </p:sp>
      <p:sp>
        <p:nvSpPr>
          <p:cNvPr id="43"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F50B2DB8-4719-4688-A13C-1C80EE5AAB14}" type="datetime">
              <a:rPr b="0" lang="nb-NO" sz="1200" spc="-1" strike="noStrike">
                <a:solidFill>
                  <a:srgbClr val="8b8b8b"/>
                </a:solidFill>
                <a:latin typeface="Calibri"/>
              </a:rPr>
              <a:t>01.01.20</a:t>
            </a:fld>
            <a:endParaRPr b="0" lang="nb-NO" sz="1200" spc="-1" strike="noStrike">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p>
            <a:endParaRPr b="0" lang="nb-NO" sz="2400" spc="-1" strike="noStrike">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1F3EA966-4B77-455C-83A7-53E0A79BBDF2}" type="slidenum">
              <a:rPr b="0" lang="nb-NO" sz="1200" spc="-1" strike="noStrike">
                <a:solidFill>
                  <a:srgbClr val="8b8b8b"/>
                </a:solidFill>
                <a:latin typeface="Calibri"/>
              </a:rPr>
              <a:t>&lt;nummer&gt;</a:t>
            </a:fld>
            <a:endParaRPr b="0" lang="nb-NO"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noAutofit/>
          </a:bodyPr>
          <a:p>
            <a:endParaRPr b="0" lang="en-US" sz="1800" spc="-1" strike="noStrike">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noAutofit/>
          </a:bodyPr>
          <a:p>
            <a:pPr algn="ctr"/>
            <a:endParaRPr b="0" lang="nb-NO"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838080" y="365040"/>
            <a:ext cx="10515240" cy="132516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99" name="TextShape 2"/>
          <p:cNvSpPr txBox="1"/>
          <p:nvPr/>
        </p:nvSpPr>
        <p:spPr>
          <a:xfrm>
            <a:off x="838080" y="1825560"/>
            <a:ext cx="10515240" cy="4350960"/>
          </a:xfrm>
          <a:prstGeom prst="rect">
            <a:avLst/>
          </a:prstGeom>
          <a:noFill/>
          <a:ln>
            <a:noFill/>
          </a:ln>
        </p:spPr>
        <p:txBody>
          <a:bodyPr>
            <a:noAutofit/>
          </a:bodyPr>
          <a:p>
            <a:pPr algn="ctr">
              <a:lnSpc>
                <a:spcPct val="90000"/>
              </a:lnSpc>
              <a:spcBef>
                <a:spcPts val="1001"/>
              </a:spcBef>
            </a:pPr>
            <a:endParaRPr b="0" lang="en-US" sz="2800" spc="-1" strike="noStrike">
              <a:solidFill>
                <a:srgbClr val="000000"/>
              </a:solidFill>
              <a:latin typeface="Calibri"/>
            </a:endParaRPr>
          </a:p>
          <a:p>
            <a:pPr algn="ctr">
              <a:lnSpc>
                <a:spcPct val="90000"/>
              </a:lnSpc>
              <a:spcBef>
                <a:spcPts val="1001"/>
              </a:spcBef>
            </a:pPr>
            <a:r>
              <a:rPr b="1" lang="en-US" sz="2800" spc="-1" strike="noStrike">
                <a:solidFill>
                  <a:srgbClr val="000000"/>
                </a:solidFill>
                <a:latin typeface="Calibri"/>
              </a:rPr>
              <a:t>Vi trenger han som fikk navnet Jesus, denne faste, stødige, trygge, stabile Jesus Kristus, Guds sønn inn i et nytt år og et nytt tiår. </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838080" y="365040"/>
            <a:ext cx="10515240" cy="132516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101" name="TextShape 2"/>
          <p:cNvSpPr txBox="1"/>
          <p:nvPr/>
        </p:nvSpPr>
        <p:spPr>
          <a:xfrm>
            <a:off x="838080" y="1825560"/>
            <a:ext cx="10515240" cy="4350960"/>
          </a:xfrm>
          <a:prstGeom prst="rect">
            <a:avLst/>
          </a:prstGeom>
          <a:noFill/>
          <a:ln>
            <a:noFill/>
          </a:ln>
        </p:spPr>
        <p:txBody>
          <a:bodyPr>
            <a:normAutofit/>
          </a:bodyPr>
          <a:p>
            <a:pPr algn="ctr">
              <a:lnSpc>
                <a:spcPct val="90000"/>
              </a:lnSpc>
              <a:spcBef>
                <a:spcPts val="1001"/>
              </a:spcBef>
            </a:pPr>
            <a:r>
              <a:rPr b="0" lang="en-US" sz="2800" spc="-1" strike="noStrike">
                <a:solidFill>
                  <a:srgbClr val="000000"/>
                </a:solidFill>
                <a:latin typeface="Calibri"/>
              </a:rPr>
              <a:t> </a:t>
            </a:r>
            <a:endParaRPr b="0" lang="en-US" sz="2800" spc="-1" strike="noStrike">
              <a:solidFill>
                <a:srgbClr val="000000"/>
              </a:solidFill>
              <a:latin typeface="Calibri"/>
            </a:endParaRPr>
          </a:p>
          <a:p>
            <a:pPr algn="ctr">
              <a:lnSpc>
                <a:spcPct val="90000"/>
              </a:lnSpc>
              <a:spcBef>
                <a:spcPts val="1001"/>
              </a:spcBef>
            </a:pPr>
            <a:r>
              <a:rPr b="0" lang="en-US" sz="2800" spc="-1" strike="noStrike">
                <a:solidFill>
                  <a:srgbClr val="000000"/>
                </a:solidFill>
                <a:latin typeface="Calibri"/>
              </a:rPr>
              <a:t>Navnet Jesus blekner aldri,</a:t>
            </a:r>
            <a:br/>
            <a:r>
              <a:rPr b="0" lang="en-US" sz="2800" spc="-1" strike="noStrike">
                <a:solidFill>
                  <a:srgbClr val="000000"/>
                </a:solidFill>
                <a:latin typeface="Calibri"/>
              </a:rPr>
              <a:t>Tæres ei av tidens tann.</a:t>
            </a:r>
            <a:br/>
            <a:r>
              <a:rPr b="0" lang="en-US" sz="2800" spc="-1" strike="noStrike">
                <a:solidFill>
                  <a:srgbClr val="000000"/>
                </a:solidFill>
                <a:latin typeface="Calibri"/>
              </a:rPr>
              <a:t>Navnet Jesus det er evig,</a:t>
            </a:r>
            <a:br/>
            <a:r>
              <a:rPr b="0" lang="en-US" sz="2800" spc="-1" strike="noStrike">
                <a:solidFill>
                  <a:srgbClr val="000000"/>
                </a:solidFill>
                <a:latin typeface="Calibri"/>
              </a:rPr>
              <a:t>Ingen det utslette kan.</a:t>
            </a:r>
            <a:br/>
            <a:r>
              <a:rPr b="0" lang="en-US" sz="2800" spc="-1" strike="noStrike">
                <a:solidFill>
                  <a:srgbClr val="000000"/>
                </a:solidFill>
                <a:latin typeface="Calibri"/>
              </a:rPr>
              <a:t>Det har bud til unge, gamle,</a:t>
            </a:r>
            <a:br/>
            <a:r>
              <a:rPr b="0" lang="en-US" sz="2800" spc="-1" strike="noStrike">
                <a:solidFill>
                  <a:srgbClr val="000000"/>
                </a:solidFill>
                <a:latin typeface="Calibri"/>
              </a:rPr>
              <a:t>Skyter stadig friske skudd.</a:t>
            </a:r>
            <a:br/>
            <a:r>
              <a:rPr b="0" lang="en-US" sz="2800" spc="-1" strike="noStrike">
                <a:solidFill>
                  <a:srgbClr val="000000"/>
                </a:solidFill>
                <a:latin typeface="Calibri"/>
              </a:rPr>
              <a:t>Det har evnen til å samle</a:t>
            </a:r>
            <a:br/>
            <a:r>
              <a:rPr b="0" lang="en-US" sz="2800" spc="-1" strike="noStrike">
                <a:solidFill>
                  <a:srgbClr val="000000"/>
                </a:solidFill>
                <a:latin typeface="Calibri"/>
              </a:rPr>
              <a:t>Alle sjeler inn til Gud.</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838080" y="365040"/>
            <a:ext cx="10515240" cy="132516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103" name="TextShape 2"/>
          <p:cNvSpPr txBox="1"/>
          <p:nvPr/>
        </p:nvSpPr>
        <p:spPr>
          <a:xfrm>
            <a:off x="838080" y="1825560"/>
            <a:ext cx="10515240" cy="4350960"/>
          </a:xfrm>
          <a:prstGeom prst="rect">
            <a:avLst/>
          </a:prstGeom>
          <a:noFill/>
          <a:ln>
            <a:noFill/>
          </a:ln>
        </p:spPr>
        <p:txBody>
          <a:bodyPr>
            <a:noAutofit/>
          </a:bodyPr>
          <a:p>
            <a:pPr algn="ctr">
              <a:lnSpc>
                <a:spcPct val="90000"/>
              </a:lnSpc>
              <a:spcBef>
                <a:spcPts val="1001"/>
              </a:spcBef>
            </a:pPr>
            <a:br/>
            <a:r>
              <a:rPr b="0" lang="en-US" sz="2800" spc="-1" strike="noStrike">
                <a:solidFill>
                  <a:srgbClr val="000000"/>
                </a:solidFill>
                <a:latin typeface="Calibri"/>
              </a:rPr>
              <a:t>Navnet Jesus må jeg elske,</a:t>
            </a:r>
            <a:br/>
            <a:r>
              <a:rPr b="0" lang="en-US" sz="2800" spc="-1" strike="noStrike">
                <a:solidFill>
                  <a:srgbClr val="000000"/>
                </a:solidFill>
                <a:latin typeface="Calibri"/>
              </a:rPr>
              <a:t>Det har satt min sjel i brann.</a:t>
            </a:r>
            <a:br/>
            <a:r>
              <a:rPr b="0" lang="en-US" sz="2800" spc="-1" strike="noStrike">
                <a:solidFill>
                  <a:srgbClr val="000000"/>
                </a:solidFill>
                <a:latin typeface="Calibri"/>
              </a:rPr>
              <a:t>Ved det navnet fant jeg frelse,</a:t>
            </a:r>
            <a:br/>
            <a:r>
              <a:rPr b="0" lang="en-US" sz="2800" spc="-1" strike="noStrike">
                <a:solidFill>
                  <a:srgbClr val="000000"/>
                </a:solidFill>
                <a:latin typeface="Calibri"/>
              </a:rPr>
              <a:t>Intet annet frelse kan.</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1317960" y="1997280"/>
            <a:ext cx="9143640" cy="1655280"/>
          </a:xfrm>
          <a:prstGeom prst="rect">
            <a:avLst/>
          </a:prstGeom>
          <a:noFill/>
          <a:ln>
            <a:noFill/>
          </a:ln>
        </p:spPr>
        <p:txBody>
          <a:bodyPr>
            <a:noAutofit/>
          </a:bodyPr>
          <a:p>
            <a:pPr algn="ctr">
              <a:lnSpc>
                <a:spcPct val="90000"/>
              </a:lnSpc>
              <a:spcBef>
                <a:spcPts val="1001"/>
              </a:spcBef>
            </a:pPr>
            <a:r>
              <a:rPr b="1" lang="nb-NO" sz="2400" spc="-1" strike="noStrike">
                <a:solidFill>
                  <a:srgbClr val="000000"/>
                </a:solidFill>
                <a:latin typeface="Calibri"/>
              </a:rPr>
              <a:t>Da åtte dager var gått og han skulle omskjæres, fikk han navnet Jesus, det som engelen hadde nevnt før han ble unnfanget i mors liv.</a:t>
            </a:r>
            <a:endParaRPr b="0" lang="nb-NO" sz="2400" spc="-1" strike="noStrike">
              <a:latin typeface="Arial"/>
            </a:endParaRPr>
          </a:p>
          <a:p>
            <a:pPr algn="ctr">
              <a:lnSpc>
                <a:spcPct val="90000"/>
              </a:lnSpc>
              <a:spcBef>
                <a:spcPts val="1001"/>
              </a:spcBef>
            </a:pPr>
            <a:r>
              <a:rPr b="1" lang="nb-NO" sz="2400" spc="-1" strike="noStrike">
                <a:solidFill>
                  <a:srgbClr val="000000"/>
                </a:solidFill>
                <a:latin typeface="Calibri"/>
              </a:rPr>
              <a:t>Luk. 2. 21</a:t>
            </a:r>
            <a:endParaRPr b="0" lang="nb-NO" sz="2400" spc="-1" strike="noStrike">
              <a:latin typeface="Arial"/>
            </a:endParaRPr>
          </a:p>
          <a:p>
            <a:pPr algn="ctr">
              <a:lnSpc>
                <a:spcPct val="90000"/>
              </a:lnSpc>
              <a:spcBef>
                <a:spcPts val="1001"/>
              </a:spcBef>
            </a:pPr>
            <a:endParaRPr b="0" lang="nb-NO" sz="2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838080" y="1825560"/>
            <a:ext cx="10515240" cy="4350960"/>
          </a:xfrm>
          <a:prstGeom prst="rect">
            <a:avLst/>
          </a:prstGeom>
          <a:noFill/>
          <a:ln>
            <a:noFill/>
          </a:ln>
        </p:spPr>
        <p:txBody>
          <a:bodyPr>
            <a:noAutofit/>
          </a:bodyPr>
          <a:p>
            <a:pPr algn="ctr">
              <a:lnSpc>
                <a:spcPct val="90000"/>
              </a:lnSpc>
              <a:spcBef>
                <a:spcPts val="1001"/>
              </a:spcBef>
            </a:pPr>
            <a:endParaRPr b="0" lang="en-US" sz="2800" spc="-1" strike="noStrike">
              <a:solidFill>
                <a:srgbClr val="000000"/>
              </a:solidFill>
              <a:latin typeface="Calibri"/>
            </a:endParaRPr>
          </a:p>
          <a:p>
            <a:pPr algn="ctr">
              <a:lnSpc>
                <a:spcPct val="90000"/>
              </a:lnSpc>
              <a:spcBef>
                <a:spcPts val="1001"/>
              </a:spcBef>
            </a:pPr>
            <a:endParaRPr b="0" lang="en-US" sz="2800" spc="-1" strike="noStrike">
              <a:solidFill>
                <a:srgbClr val="000000"/>
              </a:solidFill>
              <a:latin typeface="Calibri"/>
            </a:endParaRPr>
          </a:p>
          <a:p>
            <a:pPr algn="ctr">
              <a:lnSpc>
                <a:spcPct val="90000"/>
              </a:lnSpc>
              <a:spcBef>
                <a:spcPts val="1001"/>
              </a:spcBef>
            </a:pPr>
            <a:r>
              <a:rPr b="1" lang="en-US" sz="2800" spc="-1" strike="noStrike">
                <a:solidFill>
                  <a:srgbClr val="000000"/>
                </a:solidFill>
                <a:latin typeface="Calibri"/>
              </a:rPr>
              <a:t>Da åtte dager var gått og han skulle omskjæres,</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87" name="TextShape 2"/>
          <p:cNvSpPr txBox="1"/>
          <p:nvPr/>
        </p:nvSpPr>
        <p:spPr>
          <a:xfrm>
            <a:off x="838080" y="1825560"/>
            <a:ext cx="10515240" cy="4350960"/>
          </a:xfrm>
          <a:prstGeom prst="rect">
            <a:avLst/>
          </a:prstGeom>
          <a:noFill/>
          <a:ln>
            <a:noFill/>
          </a:ln>
        </p:spPr>
        <p:txBody>
          <a:bodyPr>
            <a:noAutofit/>
          </a:bodyPr>
          <a:p>
            <a:pPr>
              <a:lnSpc>
                <a:spcPct val="90000"/>
              </a:lnSpc>
              <a:spcBef>
                <a:spcPts val="1001"/>
              </a:spcBef>
            </a:pPr>
            <a:endParaRPr b="0" lang="en-US" sz="2800" spc="-1" strike="noStrike">
              <a:solidFill>
                <a:srgbClr val="000000"/>
              </a:solidFill>
              <a:latin typeface="Calibri"/>
            </a:endParaRPr>
          </a:p>
          <a:p>
            <a:pPr algn="ctr">
              <a:lnSpc>
                <a:spcPct val="90000"/>
              </a:lnSpc>
              <a:spcBef>
                <a:spcPts val="1001"/>
              </a:spcBef>
            </a:pPr>
            <a:r>
              <a:rPr b="0" i="1" lang="en-US" sz="2800" spc="-1" strike="noStrike">
                <a:solidFill>
                  <a:srgbClr val="000000"/>
                </a:solidFill>
                <a:latin typeface="Calibri"/>
              </a:rPr>
              <a:t>«Jeg oppretter en pakt mellom meg og deg og dine etterkommere fra slekt til slekt, en evig pakt. Jeg vil være Gud for deg og for dine ætlinger etter deg.» </a:t>
            </a:r>
            <a:endParaRPr b="0" lang="en-US" sz="2800" spc="-1" strike="noStrike">
              <a:solidFill>
                <a:srgbClr val="000000"/>
              </a:solidFill>
              <a:latin typeface="Calibri"/>
            </a:endParaRPr>
          </a:p>
          <a:p>
            <a:pPr algn="ctr">
              <a:lnSpc>
                <a:spcPct val="90000"/>
              </a:lnSpc>
              <a:spcBef>
                <a:spcPts val="1001"/>
              </a:spcBef>
            </a:pPr>
            <a:r>
              <a:rPr b="0" i="1" lang="en-US" sz="2800" spc="-1" strike="noStrike">
                <a:solidFill>
                  <a:srgbClr val="000000"/>
                </a:solidFill>
                <a:latin typeface="Calibri"/>
              </a:rPr>
              <a:t>1. Mos. 17.7</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89" name="TextShape 2"/>
          <p:cNvSpPr txBox="1"/>
          <p:nvPr/>
        </p:nvSpPr>
        <p:spPr>
          <a:xfrm>
            <a:off x="838080" y="1825560"/>
            <a:ext cx="10515240" cy="4350960"/>
          </a:xfrm>
          <a:prstGeom prst="rect">
            <a:avLst/>
          </a:prstGeom>
          <a:noFill/>
          <a:ln>
            <a:noFill/>
          </a:ln>
        </p:spPr>
        <p:txBody>
          <a:bodyPr>
            <a:noAutofit/>
          </a:bodyPr>
          <a:p>
            <a:pPr algn="ctr">
              <a:lnSpc>
                <a:spcPct val="90000"/>
              </a:lnSpc>
              <a:spcBef>
                <a:spcPts val="1001"/>
              </a:spcBef>
            </a:pPr>
            <a:r>
              <a:rPr b="0" lang="en-US" sz="2800" spc="-1" strike="noStrike">
                <a:solidFill>
                  <a:srgbClr val="000000"/>
                </a:solidFill>
                <a:latin typeface="Calibri"/>
              </a:rPr>
              <a:t> </a:t>
            </a:r>
            <a:r>
              <a:rPr b="0" lang="en-US" sz="2800" spc="-1" strike="noStrike">
                <a:solidFill>
                  <a:srgbClr val="000000"/>
                </a:solidFill>
                <a:latin typeface="Calibri"/>
              </a:rPr>
              <a:t>«</a:t>
            </a:r>
            <a:r>
              <a:rPr b="0" i="1" lang="en-US" sz="2800" spc="-1" strike="noStrike">
                <a:solidFill>
                  <a:srgbClr val="000000"/>
                </a:solidFill>
                <a:latin typeface="Calibri"/>
              </a:rPr>
              <a:t>Jeg er Alfa og Omega, den første og den siste, </a:t>
            </a:r>
            <a:endParaRPr b="0" lang="en-US" sz="2800" spc="-1" strike="noStrike">
              <a:solidFill>
                <a:srgbClr val="000000"/>
              </a:solidFill>
              <a:latin typeface="Calibri"/>
            </a:endParaRPr>
          </a:p>
          <a:p>
            <a:pPr algn="ctr">
              <a:lnSpc>
                <a:spcPct val="90000"/>
              </a:lnSpc>
              <a:spcBef>
                <a:spcPts val="1001"/>
              </a:spcBef>
            </a:pPr>
            <a:r>
              <a:rPr b="0" i="1" lang="en-US" sz="2800" spc="-1" strike="noStrike">
                <a:solidFill>
                  <a:srgbClr val="000000"/>
                </a:solidFill>
                <a:latin typeface="Calibri"/>
              </a:rPr>
              <a:t>begynnelsen og enden.» </a:t>
            </a:r>
            <a:endParaRPr b="0" lang="en-US" sz="2800" spc="-1" strike="noStrike">
              <a:solidFill>
                <a:srgbClr val="000000"/>
              </a:solidFill>
              <a:latin typeface="Calibri"/>
            </a:endParaRPr>
          </a:p>
          <a:p>
            <a:pPr algn="ctr">
              <a:lnSpc>
                <a:spcPct val="90000"/>
              </a:lnSpc>
              <a:spcBef>
                <a:spcPts val="1001"/>
              </a:spcBef>
            </a:pPr>
            <a:r>
              <a:rPr b="0" lang="en-US" sz="2800" spc="-1" strike="noStrike">
                <a:solidFill>
                  <a:srgbClr val="000000"/>
                </a:solidFill>
                <a:latin typeface="Calibri"/>
              </a:rPr>
              <a:t>Joh. Åp. 22. 13. </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91" name="TextShape 2"/>
          <p:cNvSpPr txBox="1"/>
          <p:nvPr/>
        </p:nvSpPr>
        <p:spPr>
          <a:xfrm>
            <a:off x="838080" y="1825560"/>
            <a:ext cx="10515240" cy="4350960"/>
          </a:xfrm>
          <a:prstGeom prst="rect">
            <a:avLst/>
          </a:prstGeom>
          <a:noFill/>
          <a:ln>
            <a:noFill/>
          </a:ln>
        </p:spPr>
        <p:txBody>
          <a:bodyPr>
            <a:noAutofit/>
          </a:bodyPr>
          <a:p>
            <a:pPr algn="ctr">
              <a:lnSpc>
                <a:spcPct val="90000"/>
              </a:lnSpc>
              <a:spcBef>
                <a:spcPts val="1001"/>
              </a:spcBef>
            </a:pPr>
            <a:endParaRPr b="0" lang="en-US" sz="2800" spc="-1" strike="noStrike">
              <a:solidFill>
                <a:srgbClr val="000000"/>
              </a:solidFill>
              <a:latin typeface="Calibri"/>
            </a:endParaRPr>
          </a:p>
          <a:p>
            <a:pPr algn="ctr">
              <a:lnSpc>
                <a:spcPct val="90000"/>
              </a:lnSpc>
              <a:spcBef>
                <a:spcPts val="1001"/>
              </a:spcBef>
            </a:pPr>
            <a:endParaRPr b="0" lang="en-US" sz="2800" spc="-1" strike="noStrike">
              <a:solidFill>
                <a:srgbClr val="000000"/>
              </a:solidFill>
              <a:latin typeface="Calibri"/>
            </a:endParaRPr>
          </a:p>
          <a:p>
            <a:pPr algn="ctr">
              <a:lnSpc>
                <a:spcPct val="90000"/>
              </a:lnSpc>
              <a:spcBef>
                <a:spcPts val="1001"/>
              </a:spcBef>
            </a:pPr>
            <a:r>
              <a:rPr b="1" lang="en-US" sz="2800" spc="-1" strike="noStrike">
                <a:solidFill>
                  <a:srgbClr val="000000"/>
                </a:solidFill>
                <a:latin typeface="Calibri"/>
              </a:rPr>
              <a:t>Fikk han navnet Jesus</a:t>
            </a:r>
            <a:r>
              <a:rPr b="0" lang="en-US" sz="2800" spc="-1" strike="noStrike">
                <a:solidFill>
                  <a:srgbClr val="000000"/>
                </a:solidFill>
                <a:latin typeface="Calibri"/>
              </a:rPr>
              <a:t>. </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93" name="TextShape 2"/>
          <p:cNvSpPr txBox="1"/>
          <p:nvPr/>
        </p:nvSpPr>
        <p:spPr>
          <a:xfrm>
            <a:off x="838080" y="1825560"/>
            <a:ext cx="10515240" cy="4350960"/>
          </a:xfrm>
          <a:prstGeom prst="rect">
            <a:avLst/>
          </a:prstGeom>
          <a:noFill/>
          <a:ln>
            <a:noFill/>
          </a:ln>
        </p:spPr>
        <p:txBody>
          <a:bodyPr>
            <a:noAutofit/>
          </a:bodyPr>
          <a:p>
            <a:pPr algn="ctr">
              <a:lnSpc>
                <a:spcPct val="90000"/>
              </a:lnSpc>
              <a:spcBef>
                <a:spcPts val="1001"/>
              </a:spcBef>
            </a:pPr>
            <a:r>
              <a:rPr b="0" i="1" lang="en-US" sz="2800" spc="-1" strike="noStrike">
                <a:solidFill>
                  <a:srgbClr val="000000"/>
                </a:solidFill>
                <a:latin typeface="Calibri"/>
              </a:rPr>
              <a:t>«Men i tidens fylde sendte Gud sin Sønn, født av en kvinne og født under loven.  Han skulle kjøpe dem fri som stod under loven, </a:t>
            </a:r>
            <a:endParaRPr b="0" lang="en-US" sz="2800" spc="-1" strike="noStrike">
              <a:solidFill>
                <a:srgbClr val="000000"/>
              </a:solidFill>
              <a:latin typeface="Calibri"/>
            </a:endParaRPr>
          </a:p>
          <a:p>
            <a:pPr algn="ctr">
              <a:lnSpc>
                <a:spcPct val="90000"/>
              </a:lnSpc>
              <a:spcBef>
                <a:spcPts val="1001"/>
              </a:spcBef>
            </a:pPr>
            <a:r>
              <a:rPr b="0" i="1" lang="en-US" sz="2800" spc="-1" strike="noStrike">
                <a:solidFill>
                  <a:srgbClr val="000000"/>
                </a:solidFill>
                <a:latin typeface="Calibri"/>
              </a:rPr>
              <a:t>så vi kunne få barnekår.»</a:t>
            </a:r>
            <a:endParaRPr b="0" lang="en-US" sz="2800" spc="-1" strike="noStrike">
              <a:solidFill>
                <a:srgbClr val="000000"/>
              </a:solidFill>
              <a:latin typeface="Calibri"/>
            </a:endParaRPr>
          </a:p>
          <a:p>
            <a:pPr algn="ctr">
              <a:lnSpc>
                <a:spcPct val="90000"/>
              </a:lnSpc>
              <a:spcBef>
                <a:spcPts val="1001"/>
              </a:spcBef>
            </a:pPr>
            <a:r>
              <a:rPr b="0" i="1" lang="en-US" sz="2800" spc="-1" strike="noStrike">
                <a:solidFill>
                  <a:srgbClr val="000000"/>
                </a:solidFill>
                <a:latin typeface="Calibri"/>
              </a:rPr>
              <a:t>Gal 4.4</a:t>
            </a:r>
            <a:endParaRPr b="0" lang="en-US" sz="2800" spc="-1" strike="noStrike">
              <a:solidFill>
                <a:srgbClr val="000000"/>
              </a:solidFill>
              <a:latin typeface="Calibri"/>
            </a:endParaRPr>
          </a:p>
          <a:p>
            <a:pPr algn="ctr">
              <a:lnSpc>
                <a:spcPct val="90000"/>
              </a:lnSpc>
              <a:spcBef>
                <a:spcPts val="1001"/>
              </a:spcBef>
            </a:pP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95" name="TextShape 2"/>
          <p:cNvSpPr txBox="1"/>
          <p:nvPr/>
        </p:nvSpPr>
        <p:spPr>
          <a:xfrm>
            <a:off x="838080" y="1825560"/>
            <a:ext cx="10515240" cy="4350960"/>
          </a:xfrm>
          <a:prstGeom prst="rect">
            <a:avLst/>
          </a:prstGeom>
          <a:noFill/>
          <a:ln>
            <a:noFill/>
          </a:ln>
        </p:spPr>
        <p:txBody>
          <a:bodyPr>
            <a:noAutofit/>
          </a:bodyPr>
          <a:p>
            <a:pPr algn="ctr">
              <a:lnSpc>
                <a:spcPct val="90000"/>
              </a:lnSpc>
              <a:spcBef>
                <a:spcPts val="1001"/>
              </a:spcBef>
            </a:pPr>
            <a:r>
              <a:rPr b="0" i="1" lang="en-US" sz="2800" spc="-1" strike="noStrike">
                <a:solidFill>
                  <a:srgbClr val="000000"/>
                </a:solidFill>
                <a:latin typeface="Calibri"/>
              </a:rPr>
              <a:t>«Hun skal føde en sønn, og du skal gi ham navnet Jesus, for han skal kalles Jesus, for han skal frelse sitt folk fra deres synder. Alt dette skjedde for at det skulle oppfylles som Herren har talt gjennom profetene: Se jomfruen skal bli med barn og føde en sønn, og de skal gi han navnet Immanuel – det betyr: Gud med oss» </a:t>
            </a:r>
            <a:endParaRPr b="0" lang="en-US" sz="2800" spc="-1" strike="noStrike">
              <a:solidFill>
                <a:srgbClr val="000000"/>
              </a:solidFill>
              <a:latin typeface="Calibri"/>
            </a:endParaRPr>
          </a:p>
          <a:p>
            <a:pPr algn="ctr">
              <a:lnSpc>
                <a:spcPct val="90000"/>
              </a:lnSpc>
              <a:spcBef>
                <a:spcPts val="1001"/>
              </a:spcBef>
            </a:pPr>
            <a:r>
              <a:rPr b="0" i="1" lang="en-US" sz="2800" spc="-1" strike="noStrike">
                <a:solidFill>
                  <a:srgbClr val="000000"/>
                </a:solidFill>
                <a:latin typeface="Calibri"/>
              </a:rPr>
              <a:t>Matt 1. 21 </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838080" y="365040"/>
            <a:ext cx="10515240" cy="132516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97" name="TextShape 2"/>
          <p:cNvSpPr txBox="1"/>
          <p:nvPr/>
        </p:nvSpPr>
        <p:spPr>
          <a:xfrm>
            <a:off x="838080" y="1825560"/>
            <a:ext cx="10515240" cy="4350960"/>
          </a:xfrm>
          <a:prstGeom prst="rect">
            <a:avLst/>
          </a:prstGeom>
          <a:noFill/>
          <a:ln>
            <a:noFill/>
          </a:ln>
        </p:spPr>
        <p:txBody>
          <a:bodyPr>
            <a:noAutofit/>
          </a:bodyPr>
          <a:p>
            <a:pPr algn="ctr">
              <a:lnSpc>
                <a:spcPct val="90000"/>
              </a:lnSpc>
              <a:spcBef>
                <a:spcPts val="1001"/>
              </a:spcBef>
            </a:pPr>
            <a:r>
              <a:rPr b="0" i="1" lang="en-US" sz="2800" spc="-1" strike="noStrike">
                <a:solidFill>
                  <a:srgbClr val="000000"/>
                </a:solidFill>
                <a:latin typeface="Calibri"/>
              </a:rPr>
              <a:t>«Det sanne lys, som lyser for hvert menneske kom nå til verden!». Og i versene før står det: Lyset skinner i mørket, og mørket har ikke overvunnet det.»</a:t>
            </a:r>
            <a:endParaRPr b="0" lang="en-US" sz="2800" spc="-1" strike="noStrike">
              <a:solidFill>
                <a:srgbClr val="000000"/>
              </a:solidFill>
              <a:latin typeface="Calibri"/>
            </a:endParaRPr>
          </a:p>
          <a:p>
            <a:pPr algn="ctr">
              <a:lnSpc>
                <a:spcPct val="90000"/>
              </a:lnSpc>
              <a:spcBef>
                <a:spcPts val="1001"/>
              </a:spcBef>
            </a:pPr>
            <a:r>
              <a:rPr b="0" i="1" lang="en-US" sz="2800" spc="-1" strike="noStrike">
                <a:solidFill>
                  <a:srgbClr val="000000"/>
                </a:solidFill>
                <a:latin typeface="Calibri"/>
              </a:rPr>
              <a:t>Joh. 1. 9</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TM03457510[[fn=Savon]]</Template>
  <TotalTime>18</TotalTime>
  <Application>LibreOffice/6.3.1.2$Windows_X86_64 LibreOffice_project/b79626edf0065ac373bd1df5c28bd630b4424273</Application>
  <Words>381</Words>
  <Paragraphs>26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2020-01-01T11:32:35Z</dcterms:created>
  <dc:creator>Anne Hansli</dc:creator>
  <dc:description/>
  <dc:language>nb-NO</dc:language>
  <cp:lastModifiedBy>Anne Hansli</cp:lastModifiedBy>
  <dcterms:modified xsi:type="dcterms:W3CDTF">2020-01-01T11:51:15Z</dcterms:modified>
  <cp:revision>3</cp:revision>
  <dc:subject/>
  <dc:title>PowerPoint-presentasjon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